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3" autoAdjust="0"/>
    <p:restoredTop sz="94660"/>
  </p:normalViewPr>
  <p:slideViewPr>
    <p:cSldViewPr>
      <p:cViewPr varScale="1">
        <p:scale>
          <a:sx n="106" d="100"/>
          <a:sy n="106" d="100"/>
        </p:scale>
        <p:origin x="190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B0EEF-7492-49B7-9F64-5B9F7887CB15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A9A7C7-AD8B-4AD1-9B15-E05083B1B3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46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9A7C7-AD8B-4AD1-9B15-E05083B1B3BD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6BF3D-31BA-47D9-B355-BEC7FC3ED676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7DE45-50BF-4223-932C-2690006CB9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6BF3D-31BA-47D9-B355-BEC7FC3ED676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7DE45-50BF-4223-932C-2690006CB9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6BF3D-31BA-47D9-B355-BEC7FC3ED676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7DE45-50BF-4223-932C-2690006CB9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6BF3D-31BA-47D9-B355-BEC7FC3ED676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7DE45-50BF-4223-932C-2690006CB9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6BF3D-31BA-47D9-B355-BEC7FC3ED676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7DE45-50BF-4223-932C-2690006CB9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6BF3D-31BA-47D9-B355-BEC7FC3ED676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7DE45-50BF-4223-932C-2690006CB9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6BF3D-31BA-47D9-B355-BEC7FC3ED676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7DE45-50BF-4223-932C-2690006CB9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6BF3D-31BA-47D9-B355-BEC7FC3ED676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7DE45-50BF-4223-932C-2690006CB9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6BF3D-31BA-47D9-B355-BEC7FC3ED676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7DE45-50BF-4223-932C-2690006CB9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6BF3D-31BA-47D9-B355-BEC7FC3ED676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7DE45-50BF-4223-932C-2690006CB9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6BF3D-31BA-47D9-B355-BEC7FC3ED676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7DE45-50BF-4223-932C-2690006CB9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6BF3D-31BA-47D9-B355-BEC7FC3ED676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7DE45-50BF-4223-932C-2690006CB9B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428604"/>
            <a:ext cx="8429684" cy="2714645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100" dirty="0" smtClean="0">
                <a:solidFill>
                  <a:schemeClr val="accent6">
                    <a:lumMod val="50000"/>
                  </a:schemeClr>
                </a:solidFill>
              </a:rPr>
              <a:t>Презентация </a:t>
            </a:r>
            <a:br>
              <a:rPr lang="ru-RU" sz="31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100" dirty="0" smtClean="0">
                <a:solidFill>
                  <a:schemeClr val="accent6">
                    <a:lumMod val="50000"/>
                  </a:schemeClr>
                </a:solidFill>
              </a:rPr>
              <a:t>      «Автоматизация </a:t>
            </a:r>
            <a:br>
              <a:rPr lang="ru-RU" sz="31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100" dirty="0" smtClean="0">
                <a:solidFill>
                  <a:schemeClr val="accent6">
                    <a:lumMod val="50000"/>
                  </a:schemeClr>
                </a:solidFill>
              </a:rPr>
              <a:t>    звука Р в словах»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1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1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3166637"/>
            <a:ext cx="5276880" cy="33078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0"/>
            <a:ext cx="274354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1" y="1142984"/>
            <a:ext cx="2832883" cy="2976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68" y="3286124"/>
            <a:ext cx="2569553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000372"/>
            <a:ext cx="3346968" cy="3589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3143240" y="214290"/>
            <a:ext cx="457203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Назови картинки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Подбери обобщающее слов к ним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71934" y="5929330"/>
            <a:ext cx="462774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Сколько слогов в словах</a:t>
            </a:r>
            <a:endParaRPr lang="ru-RU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0"/>
            <a:ext cx="3037807" cy="3282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2928934"/>
            <a:ext cx="3143240" cy="3663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15009" y="4143380"/>
            <a:ext cx="2466775" cy="25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71861" y="4071943"/>
            <a:ext cx="2767359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3143240" y="214290"/>
            <a:ext cx="53231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Назови картинки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86116" y="1928802"/>
            <a:ext cx="45951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Повтори слова</a:t>
            </a:r>
            <a:endParaRPr lang="ru-RU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488" y="2500306"/>
            <a:ext cx="476406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Скажи </a:t>
            </a:r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каких словах звук </a:t>
            </a:r>
            <a:r>
              <a:rPr lang="en-US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[</a:t>
            </a:r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</a:t>
            </a:r>
            <a:r>
              <a:rPr lang="en-US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]</a:t>
            </a:r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в начале слова</a:t>
            </a:r>
          </a:p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в каких в конце слова?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6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0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4" dur="2000" fill="hold"/>
                                        <p:tgtEl>
                                          <p:spTgt spid="20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8" dur="2000" fill="hold"/>
                                        <p:tgtEl>
                                          <p:spTgt spid="20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500042"/>
            <a:ext cx="3143272" cy="2943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071942"/>
            <a:ext cx="2805405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52232" y="2978888"/>
            <a:ext cx="3119966" cy="3307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02285" y="3714752"/>
            <a:ext cx="2941715" cy="2840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2643174" y="214290"/>
            <a:ext cx="541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Назови картинки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57620" y="714356"/>
            <a:ext cx="478634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Какая картинка не подходит</a:t>
            </a:r>
          </a:p>
          <a:p>
            <a:pPr algn="ctr"/>
            <a:r>
              <a:rPr lang="ru-RU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к остальным и почему?</a:t>
            </a:r>
            <a:endParaRPr lang="ru-RU" sz="4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86182" y="1785926"/>
            <a:ext cx="395935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/>
                <a:solidFill>
                  <a:schemeClr val="accent3"/>
                </a:solidFill>
                <a:effectLst/>
              </a:rPr>
              <a:t>Сколько слогов в</a:t>
            </a:r>
          </a:p>
          <a:p>
            <a:pPr algn="ctr"/>
            <a:r>
              <a:rPr lang="ru-RU" sz="4000" b="1" cap="none" spc="0" dirty="0" smtClean="0">
                <a:ln/>
                <a:solidFill>
                  <a:schemeClr val="accent3"/>
                </a:solidFill>
                <a:effectLst/>
              </a:rPr>
              <a:t> слове рыба</a:t>
            </a:r>
            <a:endParaRPr lang="ru-RU" sz="40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30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71546"/>
            <a:ext cx="2996579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3877909"/>
            <a:ext cx="3000364" cy="2980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677268"/>
            <a:ext cx="3071802" cy="3180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56919" y="3786190"/>
            <a:ext cx="3285131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2428860" y="0"/>
            <a:ext cx="639277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Правильно произноси звук</a:t>
            </a:r>
          </a:p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 при названии картинок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86050" y="1357298"/>
            <a:ext cx="5373587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Какая картинка не</a:t>
            </a:r>
          </a:p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подходит к остальным </a:t>
            </a:r>
          </a:p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и почему?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40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3214678" y="1643050"/>
            <a:ext cx="3000396" cy="278608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0" y="1643050"/>
            <a:ext cx="3071802" cy="278608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Макароны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Творог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0" y="4429132"/>
            <a:ext cx="2928926" cy="2428868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000364" y="4429132"/>
            <a:ext cx="2857520" cy="242886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Баранки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Рыба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929322" y="4500570"/>
            <a:ext cx="2857520" cy="235743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286512" y="1785926"/>
            <a:ext cx="2857488" cy="264320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Рис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Сырок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2143116"/>
            <a:ext cx="2087430" cy="1828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929198"/>
            <a:ext cx="2118040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9699" y="4929198"/>
            <a:ext cx="1919021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Прямоугольник 12"/>
          <p:cNvSpPr/>
          <p:nvPr/>
        </p:nvSpPr>
        <p:spPr>
          <a:xfrm>
            <a:off x="1428728" y="214290"/>
            <a:ext cx="6967678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Назови продукты питания.</a:t>
            </a:r>
          </a:p>
          <a:p>
            <a:pPr algn="ctr"/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Придумай подходящие слова.</a:t>
            </a:r>
            <a:endParaRPr lang="ru-RU" sz="4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988238"/>
            <a:ext cx="4000496" cy="386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82" y="2643182"/>
            <a:ext cx="4214818" cy="421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285720" y="2285992"/>
            <a:ext cx="362471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Кры</a:t>
            </a:r>
            <a:r>
              <a:rPr lang="ru-RU" sz="40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</a:t>
            </a:r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  -кры</a:t>
            </a:r>
            <a:r>
              <a:rPr lang="ru-RU" sz="40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</a:t>
            </a:r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 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72132" y="2143116"/>
            <a:ext cx="249010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</a:t>
            </a:r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рот -</a:t>
            </a:r>
            <a:r>
              <a:rPr lang="ru-RU" sz="40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</a:t>
            </a:r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214290"/>
            <a:ext cx="76438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Сравни звучание слов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1142984"/>
            <a:ext cx="700345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/>
                <a:solidFill>
                  <a:srgbClr val="7030A0"/>
                </a:solidFill>
                <a:effectLst/>
              </a:rPr>
              <a:t>Какими звуками они отличаются?</a:t>
            </a:r>
            <a:endParaRPr lang="ru-RU" sz="3600" b="1" cap="none" spc="0" dirty="0">
              <a:ln/>
              <a:solidFill>
                <a:srgbClr val="7030A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989040"/>
            <a:ext cx="9144000" cy="8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1000108"/>
          <a:ext cx="8715436" cy="5062563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3577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77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128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937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600" cap="none" spc="0" dirty="0" smtClean="0">
                          <a:ln w="1905"/>
                          <a:solidFill>
                            <a:srgbClr val="FF000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?</a:t>
                      </a:r>
                      <a:endParaRPr lang="ru-RU" sz="16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071546"/>
            <a:ext cx="3086581" cy="2166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3571876"/>
            <a:ext cx="2148593" cy="199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4414" y="1285860"/>
            <a:ext cx="2000265" cy="1965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0" y="285728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Назови школьные принадлежности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1714480" cy="1870341"/>
          </a:xfrm>
          <a:prstGeom prst="cloud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1643050"/>
            <a:ext cx="2366261" cy="2318619"/>
          </a:xfrm>
          <a:prstGeom prst="cloud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6" name="Облако 5"/>
          <p:cNvSpPr/>
          <p:nvPr/>
        </p:nvSpPr>
        <p:spPr>
          <a:xfrm>
            <a:off x="6072198" y="1428736"/>
            <a:ext cx="2643206" cy="1857388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dirty="0" smtClean="0">
                <a:solidFill>
                  <a:srgbClr val="FF0000"/>
                </a:solidFill>
              </a:rPr>
              <a:t>?</a:t>
            </a:r>
            <a:endParaRPr lang="ru-RU" sz="8800" dirty="0">
              <a:solidFill>
                <a:srgbClr val="FF0000"/>
              </a:solidFill>
            </a:endParaRPr>
          </a:p>
        </p:txBody>
      </p:sp>
      <p:sp>
        <p:nvSpPr>
          <p:cNvPr id="7" name="Облако 6"/>
          <p:cNvSpPr/>
          <p:nvPr/>
        </p:nvSpPr>
        <p:spPr>
          <a:xfrm>
            <a:off x="6143636" y="3286124"/>
            <a:ext cx="2714644" cy="2428892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dirty="0" smtClean="0">
                <a:solidFill>
                  <a:srgbClr val="FF0000"/>
                </a:solidFill>
              </a:rPr>
              <a:t>?</a:t>
            </a:r>
            <a:endParaRPr lang="ru-RU" sz="8800" dirty="0">
              <a:solidFill>
                <a:srgbClr val="FF0000"/>
              </a:solidFill>
            </a:endParaRPr>
          </a:p>
        </p:txBody>
      </p:sp>
      <p:sp>
        <p:nvSpPr>
          <p:cNvPr id="9" name="Облако 8"/>
          <p:cNvSpPr/>
          <p:nvPr/>
        </p:nvSpPr>
        <p:spPr>
          <a:xfrm>
            <a:off x="3500430" y="3929066"/>
            <a:ext cx="2357454" cy="2071702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rgbClr val="FF0000"/>
                </a:solidFill>
              </a:rPr>
              <a:t>?</a:t>
            </a:r>
            <a:endParaRPr lang="ru-RU" sz="8000" dirty="0">
              <a:solidFill>
                <a:srgbClr val="FF0000"/>
              </a:solidFill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6143644"/>
            <a:ext cx="8365009" cy="714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Облако 7"/>
          <p:cNvSpPr/>
          <p:nvPr/>
        </p:nvSpPr>
        <p:spPr>
          <a:xfrm>
            <a:off x="285720" y="4071942"/>
            <a:ext cx="2857520" cy="2071702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" name="Облако 10"/>
          <p:cNvSpPr/>
          <p:nvPr/>
        </p:nvSpPr>
        <p:spPr>
          <a:xfrm>
            <a:off x="0" y="2071678"/>
            <a:ext cx="2714612" cy="1928826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dirty="0" smtClean="0">
                <a:solidFill>
                  <a:srgbClr val="FF0000"/>
                </a:solidFill>
              </a:rPr>
              <a:t>?</a:t>
            </a:r>
            <a:endParaRPr lang="ru-RU" sz="8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00298" y="285728"/>
            <a:ext cx="536563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Придумай названия</a:t>
            </a:r>
          </a:p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игрушек со звуком </a:t>
            </a:r>
            <a:r>
              <a:rPr lang="en-U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</a:t>
            </a:r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</a:t>
            </a:r>
            <a:r>
              <a:rPr lang="en-U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]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8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125388"/>
            <a:ext cx="5357850" cy="5006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357297"/>
            <a:ext cx="5357850" cy="5155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3173" y="1643050"/>
            <a:ext cx="4861811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85918" y="1571612"/>
            <a:ext cx="5174154" cy="4649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Придумай предложения с этими словами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-конечная звезда 1"/>
          <p:cNvSpPr/>
          <p:nvPr/>
        </p:nvSpPr>
        <p:spPr>
          <a:xfrm>
            <a:off x="0" y="571480"/>
            <a:ext cx="1857388" cy="1714512"/>
          </a:xfrm>
          <a:prstGeom prst="star6">
            <a:avLst/>
          </a:prstGeom>
          <a:ln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200" dirty="0" smtClean="0">
                <a:solidFill>
                  <a:srgbClr val="FF0000"/>
                </a:solidFill>
              </a:rPr>
              <a:t>1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3" name="6-конечная звезда 2"/>
          <p:cNvSpPr/>
          <p:nvPr/>
        </p:nvSpPr>
        <p:spPr>
          <a:xfrm>
            <a:off x="0" y="2643182"/>
            <a:ext cx="1714512" cy="2071702"/>
          </a:xfrm>
          <a:prstGeom prst="star6">
            <a:avLst/>
          </a:prstGeom>
          <a:ln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4" name="6-конечная звезда 3"/>
          <p:cNvSpPr/>
          <p:nvPr/>
        </p:nvSpPr>
        <p:spPr>
          <a:xfrm>
            <a:off x="0" y="4857736"/>
            <a:ext cx="1928794" cy="2000264"/>
          </a:xfrm>
          <a:prstGeom prst="star6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dirty="0" smtClean="0">
                <a:solidFill>
                  <a:srgbClr val="FF0000"/>
                </a:solidFill>
              </a:rPr>
              <a:t>3</a:t>
            </a:r>
            <a:endParaRPr lang="ru-RU" sz="6600" dirty="0">
              <a:solidFill>
                <a:srgbClr val="FF0000"/>
              </a:solidFill>
            </a:endParaRPr>
          </a:p>
        </p:txBody>
      </p:sp>
      <p:sp>
        <p:nvSpPr>
          <p:cNvPr id="6" name="Блок-схема: перфолента 5"/>
          <p:cNvSpPr/>
          <p:nvPr/>
        </p:nvSpPr>
        <p:spPr>
          <a:xfrm>
            <a:off x="2214546" y="642918"/>
            <a:ext cx="3571900" cy="1928826"/>
          </a:xfrm>
          <a:prstGeom prst="flowChartPunchedTap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перфолента 8"/>
          <p:cNvSpPr/>
          <p:nvPr/>
        </p:nvSpPr>
        <p:spPr>
          <a:xfrm>
            <a:off x="2214546" y="2500306"/>
            <a:ext cx="3500462" cy="2071702"/>
          </a:xfrm>
          <a:prstGeom prst="flowChartPunchedTap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ерфолента 9"/>
          <p:cNvSpPr/>
          <p:nvPr/>
        </p:nvSpPr>
        <p:spPr>
          <a:xfrm>
            <a:off x="2071670" y="4429132"/>
            <a:ext cx="3429024" cy="2428868"/>
          </a:xfrm>
          <a:prstGeom prst="flowChartPunchedTap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928926" y="0"/>
            <a:ext cx="419525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Сколько слогов?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929322" y="1428736"/>
            <a:ext cx="3214678" cy="3786214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2128828"/>
            <a:ext cx="1500198" cy="1800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2571744"/>
            <a:ext cx="1928827" cy="157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6364" y="2357430"/>
            <a:ext cx="2266128" cy="1447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99625" y="2235427"/>
            <a:ext cx="2144341" cy="1979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72330" y="2285992"/>
            <a:ext cx="116205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15140" y="2714620"/>
            <a:ext cx="140017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566 -0.10973 L -0.48194 0.1104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00" y="11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8 -0.01041 L -0.48959 0.3467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00" y="1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95 -0.01227 L -0.41771 -0.19075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00" y="-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81481E-6 L -0.32292 0.04213 " pathEditMode="relative" ptsTypes="AA">
                                      <p:cBhvr>
                                        <p:cTn id="38" dur="2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0.05579 L -0.30556 0.31829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00" y="1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63 -0.04352 L -0.25573 -0.28495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00" y="-1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14546" y="0"/>
            <a:ext cx="50854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Отгадай загадку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785794"/>
            <a:ext cx="6072198" cy="70788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sz="4000" b="1" cap="none" spc="0" dirty="0" smtClean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Запылал у чудища</a:t>
            </a:r>
            <a:endParaRPr lang="ru-RU" sz="4000" b="1" cap="none" spc="0" dirty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428736"/>
            <a:ext cx="45282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Изумрудный глаз-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2214554"/>
            <a:ext cx="599173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sz="4000" b="1" cap="none" spc="0" dirty="0" smtClean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Значит, можно улицу</a:t>
            </a:r>
            <a:endParaRPr lang="ru-RU" sz="4000" b="1" cap="none" spc="0" dirty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3000372"/>
            <a:ext cx="503859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Перейти сейчас.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1000108"/>
            <a:ext cx="3143272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1285860"/>
            <a:ext cx="4193327" cy="480131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36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По небу летит…</a:t>
            </a:r>
          </a:p>
          <a:p>
            <a:endParaRPr lang="ru-RU" sz="1000" b="1" cap="none" spc="0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endParaRPr lang="ru-RU" sz="1000" b="1" cap="none" spc="0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r>
              <a:rPr lang="ru-RU" sz="3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По дороге едет…</a:t>
            </a:r>
          </a:p>
          <a:p>
            <a:endParaRPr lang="ru-RU" sz="1000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endParaRPr lang="ru-RU" sz="1000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r>
              <a:rPr lang="ru-RU" sz="36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На лугу пасется …</a:t>
            </a:r>
          </a:p>
          <a:p>
            <a:endParaRPr lang="ru-RU" sz="900" b="1" cap="none" spc="0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endParaRPr lang="ru-RU" sz="900" b="1" cap="none" spc="0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r>
              <a:rPr lang="ru-RU" sz="36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На березе сидит…</a:t>
            </a:r>
          </a:p>
          <a:p>
            <a:endParaRPr lang="ru-RU" sz="1000" b="1" cap="none" spc="0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endParaRPr lang="ru-RU" sz="1000" b="1" cap="none" spc="0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r>
              <a:rPr lang="ru-RU" sz="3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Во дворе открыты…</a:t>
            </a:r>
          </a:p>
          <a:p>
            <a:endParaRPr lang="ru-RU" sz="3600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endParaRPr lang="ru-RU" sz="12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357166"/>
            <a:ext cx="53254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Исправь ошибки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1285860"/>
            <a:ext cx="866186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143116"/>
            <a:ext cx="87630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3054542"/>
            <a:ext cx="785818" cy="569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2" y="3786190"/>
            <a:ext cx="8382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14876" y="5429264"/>
            <a:ext cx="79057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43438" y="4500570"/>
            <a:ext cx="87630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2071678"/>
            <a:ext cx="3000396" cy="2967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4822" y="1288806"/>
            <a:ext cx="3073457" cy="306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90818" y="2214554"/>
            <a:ext cx="3653182" cy="249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57884" y="2786058"/>
            <a:ext cx="3286116" cy="325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04018" y="1928802"/>
            <a:ext cx="3452536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642910" y="5429265"/>
            <a:ext cx="42148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У царя золотая …</a:t>
            </a:r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61279" y="1928802"/>
            <a:ext cx="344479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1493"/>
            <a:ext cx="4357718" cy="6651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643174" y="0"/>
            <a:ext cx="6235361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Вспомни животных и птиц </a:t>
            </a:r>
          </a:p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названии которых</a:t>
            </a:r>
          </a:p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есть звук </a:t>
            </a: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[</a:t>
            </a:r>
            <a:r>
              <a:rPr lang="ru-RU" sz="4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</a:t>
            </a: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]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30" y="5214950"/>
            <a:ext cx="4643470" cy="1380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785794"/>
            <a:ext cx="576613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МОЛОДЕЦ!</a:t>
            </a:r>
            <a:endParaRPr lang="ru-RU" sz="8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 descr="C:\Documents and Settings\саша\Мои документы\Мои рисунки\дети\iCAR52J9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819400"/>
            <a:ext cx="2857520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</TotalTime>
  <Words>179</Words>
  <Application>Microsoft Office PowerPoint</Application>
  <PresentationFormat>Экран (4:3)</PresentationFormat>
  <Paragraphs>69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Тема Office</vt:lpstr>
      <vt:lpstr>  Презентация        «Автоматизация      звука Р в словах»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дом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саня</dc:creator>
  <cp:lastModifiedBy>Duffy</cp:lastModifiedBy>
  <cp:revision>21</cp:revision>
  <dcterms:created xsi:type="dcterms:W3CDTF">2011-04-17T12:51:37Z</dcterms:created>
  <dcterms:modified xsi:type="dcterms:W3CDTF">2020-08-05T15:47:33Z</dcterms:modified>
</cp:coreProperties>
</file>