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E925C6-6EF0-4109-97DA-2D84AD622418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9BF086-9689-47CA-B109-A66133C0F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5F385-BEA6-405D-8C90-0F4EB553859D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BF4B-6870-451A-BAE8-D365D94C1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1A8A13-0D3F-493E-8AC6-FF91B82FA962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8E1CE1-AEB5-4E79-98C2-EFEBB136D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F6CB9-EC45-4DB9-8E43-5F507DBB8407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DF2E-3DE5-4628-95E8-13682551D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DCA111-EC5A-40AB-A9E1-C08481FD2DE2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E361E5-7B6E-4CE7-AA5B-1028121BA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89742-C080-45C3-9CE1-594BB15F6E1A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94ACA-C9DB-4178-AF35-8302F5725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3E9705-1454-4B32-8EAA-43E221EC0619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D149D6-1D9F-41CB-9A37-68020FFDE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D4E407-C65B-4199-890C-192AD21FB76C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5EDEAE-3B4A-4145-BC1F-2CB055A71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E8492E-7BF3-47AB-BFAE-8D6F7314EEB6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2E820D-6432-4864-9E5B-DF95928FCC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3E1BC-5D1C-4A44-85DC-F371ABAFBC65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D6AC4-BBE8-4AD0-9A44-E32A01DDA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237F4-A63E-42A0-AD25-5F8F522BDCC8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520C1-EF03-401F-8885-884467048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A147A10-34EE-4FB9-8220-733D8CB779A5}" type="datetimeFigureOut">
              <a:rPr lang="ru-RU"/>
              <a:pPr>
                <a:defRPr/>
              </a:pPr>
              <a:t>05.08.2020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FFB96E7C-BEA6-496C-8A15-1EB29F2411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1" r:id="rId2"/>
    <p:sldLayoutId id="2147483737" r:id="rId3"/>
    <p:sldLayoutId id="2147483732" r:id="rId4"/>
    <p:sldLayoutId id="2147483738" r:id="rId5"/>
    <p:sldLayoutId id="2147483733" r:id="rId6"/>
    <p:sldLayoutId id="2147483739" r:id="rId7"/>
    <p:sldLayoutId id="2147483740" r:id="rId8"/>
    <p:sldLayoutId id="2147483741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571500"/>
            <a:ext cx="7499350" cy="32146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8000" dirty="0" smtClean="0">
                <a:solidFill>
                  <a:schemeClr val="tx2">
                    <a:satMod val="130000"/>
                  </a:schemeClr>
                </a:solidFill>
              </a:rPr>
              <a:t>Автоматизация свистящих звуков</a:t>
            </a:r>
            <a:endParaRPr lang="ru-RU" sz="80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Задачи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435100" y="1447800"/>
            <a:ext cx="7065963" cy="41957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1. Закрепление правильной артикуляции свистящих звуков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2. Автоматизация свистящих звуков в словах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3.Закрепление знаний зкуко-слоговой структуры слов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4.Расширение словарного запаса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5.Развитие внимания, памяти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Артикуляционная гимнастика</a:t>
            </a:r>
            <a:endParaRPr lang="ru-RU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0243" name="Picture 2" descr="C:\Documents and Settings\денис\Рабочий стол\1277317711_katushka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14938" y="1071563"/>
            <a:ext cx="2071687" cy="2643187"/>
          </a:xfrm>
          <a:noFill/>
        </p:spPr>
      </p:pic>
      <p:pic>
        <p:nvPicPr>
          <p:cNvPr id="10244" name="Picture 3" descr="C:\Documents and Settings\денис\Рабочий стол\1277317225_kacheli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3857625"/>
            <a:ext cx="23622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C:\Documents and Settings\денис\Рабочий стол\1277316919_mesim-testo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1285875"/>
            <a:ext cx="20955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5" descr="C:\Documents and Settings\денис\Рабочий стол\1277316977_blinchik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38" y="3786188"/>
            <a:ext cx="22002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Найди слова со звуком </a:t>
            </a: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[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С</a:t>
            </a: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]</a:t>
            </a:r>
            <a:endParaRPr lang="ru-RU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1267" name="Picture 2" descr="C:\Documents and Settings\денис\Рабочий стол\презентация 2\сумк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00875" y="2857500"/>
            <a:ext cx="1428750" cy="1428750"/>
          </a:xfrm>
          <a:noFill/>
        </p:spPr>
      </p:pic>
      <p:pic>
        <p:nvPicPr>
          <p:cNvPr id="11268" name="Picture 3" descr="C:\Documents and Settings\денис\Рабочий стол\презентация 2\колес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1143000"/>
            <a:ext cx="1419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C:\Documents and Settings\денис\Рабочий стол\презентация 2\бус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25" y="3786188"/>
            <a:ext cx="17859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C:\Documents and Settings\денис\Рабочий стол\презентация 2\подно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25" y="1214438"/>
            <a:ext cx="22764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C:\Documents and Settings\денис\Рабочий стол\презентация 2\собак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00" y="4714875"/>
            <a:ext cx="13430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357688" y="2928938"/>
          <a:ext cx="1500187" cy="142875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00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6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   </a:t>
                      </a:r>
                      <a:endParaRPr lang="en-US" sz="3200" dirty="0" smtClean="0"/>
                    </a:p>
                    <a:p>
                      <a:r>
                        <a:rPr lang="en-US" sz="3200" dirty="0" smtClean="0"/>
                        <a:t>  [ C ]</a:t>
                      </a:r>
                      <a:endParaRPr lang="ru-RU" sz="5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279" name="Picture 15" descr="http://im5-tub-ru.yandex.net/i?id=70832729-50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50" y="4572000"/>
            <a:ext cx="142875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17" descr="http://im6-tub-ru.yandex.net/i?id=334427105-55-7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50" y="1357313"/>
            <a:ext cx="12287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3" name="Picture 19" descr="http://im4-tub-ru.yandex.net/i?id=130141976-22-7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3563" y="4500563"/>
            <a:ext cx="154781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2.27567E-6 L 0.17327 0.14686 " pathEditMode="relative" ptsTypes="AA">
                                      <p:cBhvr>
                                        <p:cTn id="67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7.77983E-6 L -0.15763 0.17831 " pathEditMode="relative" ptsTypes="AA">
                                      <p:cBhvr>
                                        <p:cTn id="71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6716E-6 L -0.19687 4.6716E-6 " pathEditMode="relative" ptsTypes="AA">
                                      <p:cBhvr>
                                        <p:cTn id="75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39593E-6 L 0.19688 -0.09436 " pathEditMode="relative" ptsTypes="AA">
                                      <p:cBhvr>
                                        <p:cTn id="79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5 -0.08048 L 0.11789 -0.1329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35708E-6 L -0.2441 -0.1679 " pathEditMode="relative" ptsTypes="AA">
                                      <p:cBhvr>
                                        <p:cTn id="87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Определи место звука </a:t>
            </a: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[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С </a:t>
            </a: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]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в слове</a:t>
            </a:r>
            <a:endParaRPr lang="ru-RU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429000" y="3143250"/>
          <a:ext cx="3357563" cy="714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301" name="Picture 2" descr="C:\Documents and Settings\денис\Рабочий стол\презентация 2\сум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5001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3" descr="C:\Documents and Settings\денис\Рабочий стол\презентация 2\бус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4572000"/>
            <a:ext cx="207168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4" descr="C:\Documents and Settings\денис\Рабочий стол\презентация 2\нос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688" y="1571625"/>
            <a:ext cx="121443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4" name="Picture 5" descr="C:\Documents and Settings\денис\Рабочий стол\презентация 2\сапог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63" y="1428750"/>
            <a:ext cx="12192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5" name="Picture 6" descr="C:\Documents and Settings\денис\Рабочий стол\презентация 2\колес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38" y="3429000"/>
            <a:ext cx="1419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6" name="Picture 7" descr="C:\Documents and Settings\денис\Рабочий стол\презентация 2\поднос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0125" y="5072063"/>
            <a:ext cx="25003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7" name="Picture 8" descr="C:\Documents and Settings\денис\Рабочий стол\презентация 2\коса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15188" y="2928938"/>
            <a:ext cx="1500187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8" name="Picture 10" descr="C:\Documents and Settings\денис\Рабочий стол\презентация 2\ананас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537110">
            <a:off x="3643313" y="442912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5 0.03006 L 0.17882 0.1244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82 0.12442 L -0.02587 0.04047 " pathEditMode="relative" ptsTypes="AA">
                                      <p:cBhvr>
                                        <p:cTn id="71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01665E-6 L -0.0474 0.1468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0" y="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0.14686 L -0.00816 0.02082 " pathEditMode="relative" ptsTypes="AA">
                                      <p:cBhvr>
                                        <p:cTn id="79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36355E-6 L -0.08663 0.11541 " pathEditMode="relative" ptsTypes="AA">
                                      <p:cBhvr>
                                        <p:cTn id="83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63 0.1154 L 0.00782 0.00023 " pathEditMode="relative" ptsTypes="AA">
                                      <p:cBhvr>
                                        <p:cTn id="87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98 -0.0081 L 0.35347 -0.0814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348 -0.06059 L 0.06198 -0.0081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34968E-6 L 0.48039 -0.2518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0" y="-1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38 -0.25185 L 0.00798 -2.65495E-6 " pathEditMode="relative" ptsTypes="AA">
                                      <p:cBhvr>
                                        <p:cTn id="103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95 0.05435 L 0.22622 -0.2918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-1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77 -0.20513 L 0.05295 0.05435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30805E-7 L -0.19688 -0.2308 " pathEditMode="relative" ptsTypes="AA">
                                      <p:cBhvr>
                                        <p:cTn id="115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44 -0.22549 L -0.00156 0.00532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5.90194E-6 L -0.30712 -0.0104 " pathEditMode="relative" ptsTypes="AA">
                                      <p:cBhvr>
                                        <p:cTn id="123" dur="2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38 0.0222 L 0.03212 0.03261 " pathEditMode="relative" ptsTypes="AA">
                                      <p:cBhvr>
                                        <p:cTn id="127" dur="2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Повтори слова</a:t>
            </a:r>
            <a:endParaRPr lang="ru-RU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100" y="2286000"/>
            <a:ext cx="7499350" cy="39624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Сад – сани – сапог –санки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Сын – сыпь – сыщик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Сок – сон – сода – сотка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Суп – сук – сумка -  сутки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Посмотри и запомни</a:t>
            </a:r>
            <a:endParaRPr lang="ru-RU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C:\Documents and Settings\денис\Рабочий стол\презентация 2\сапог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928813"/>
            <a:ext cx="150495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C:\Documents and Settings\денис\Рабочий стол\презентация 2\с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2000250"/>
            <a:ext cx="164306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Documents and Settings\денис\Рабочий стол\презентация 2\самока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0" y="2000250"/>
            <a:ext cx="18145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C:\Documents and Settings\денис\Рабочий стол\презентация 2\ос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00" y="1928813"/>
            <a:ext cx="1219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C:\Documents and Settings\денис\Рабочий стол\презентация 2\часы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0" y="4143375"/>
            <a:ext cx="16192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Что исчезло? </a:t>
            </a:r>
            <a:endParaRPr lang="ru-RU" sz="3600" dirty="0"/>
          </a:p>
        </p:txBody>
      </p:sp>
      <p:pic>
        <p:nvPicPr>
          <p:cNvPr id="4" name="Picture 4" descr="C:\Documents and Settings\денис\Рабочий стол\презентация 2\сапог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1785938"/>
            <a:ext cx="1571625" cy="2214562"/>
          </a:xfrm>
          <a:noFill/>
        </p:spPr>
      </p:pic>
      <p:pic>
        <p:nvPicPr>
          <p:cNvPr id="5" name="Picture 5" descr="C:\Documents and Settings\денис\Рабочий стол\презентация 2\с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1714500"/>
            <a:ext cx="164306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денис\Рабочий стол\презентация 2\ос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1571625"/>
            <a:ext cx="15763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Documents and Settings\денис\Рабочий стол\презентация 2\час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3714750"/>
            <a:ext cx="20716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Documents and Settings\денис\Рабочий стол\презентация 2\самокат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5" y="1643063"/>
            <a:ext cx="19573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Что изменилось?</a:t>
            </a:r>
            <a:endParaRPr lang="ru-RU" sz="3600" dirty="0"/>
          </a:p>
        </p:txBody>
      </p:sp>
      <p:pic>
        <p:nvPicPr>
          <p:cNvPr id="4" name="Picture 6" descr="C:\Documents and Settings\денис\Рабочий стол\презентация 2\самока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43500" y="1857375"/>
            <a:ext cx="1743075" cy="1857375"/>
          </a:xfrm>
          <a:noFill/>
        </p:spPr>
      </p:pic>
      <p:pic>
        <p:nvPicPr>
          <p:cNvPr id="5" name="Picture 4" descr="C:\Documents and Settings\денис\Рабочий стол\презентация 2\сапог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1714500"/>
            <a:ext cx="16430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денис\Рабочий стол\презентация 2\сов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63" y="1714500"/>
            <a:ext cx="164306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денис\Рабочий стол\презентация 2\ос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88" y="1643063"/>
            <a:ext cx="15763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C:\Documents and Settings\денис\Рабочий стол\презентация 2\часы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9063" y="4143375"/>
            <a:ext cx="20716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22109E-6 L 0.42466 0.1147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92414E-6 L -0.40955 1.92414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Отгадай загадки</a:t>
            </a:r>
            <a:endParaRPr lang="ru-RU" dirty="0"/>
          </a:p>
        </p:txBody>
      </p:sp>
      <p:pic>
        <p:nvPicPr>
          <p:cNvPr id="26626" name="Picture 2" descr="C:\Documents and Settings\денис\Рабочий стол\презентация 2\сова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2571750"/>
            <a:ext cx="2143125" cy="1919288"/>
          </a:xfr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571625" y="1428750"/>
            <a:ext cx="2786063" cy="1428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Днем спит,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ночью летает.</a:t>
            </a:r>
          </a:p>
        </p:txBody>
      </p:sp>
      <p:pic>
        <p:nvPicPr>
          <p:cNvPr id="26627" name="Picture 3" descr="C:\Documents and Settings\денис\Рабочий стол\презентация 2\соба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1357313"/>
            <a:ext cx="21431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6000750" y="4071938"/>
            <a:ext cx="2857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>
                <a:solidFill>
                  <a:srgbClr val="000000"/>
                </a:solidFill>
                <a:latin typeface="Corbel" pitchFamily="34" charset="0"/>
              </a:rPr>
              <a:t>Гладишь – ласкается, дразнишь – кусается.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000250" y="5143500"/>
            <a:ext cx="31432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orbel" pitchFamily="34" charset="0"/>
              </a:rPr>
              <a:t>Что всегда идет, а с места не сойдет? </a:t>
            </a:r>
            <a:endParaRPr lang="ru-RU" sz="2800"/>
          </a:p>
        </p:txBody>
      </p:sp>
      <p:pic>
        <p:nvPicPr>
          <p:cNvPr id="18" name="Picture 8" descr="C:\Documents and Settings\денис\Рабочий стол\презентация 2\час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63" y="2714625"/>
            <a:ext cx="18573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Информационные ресурсы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Богомолова А.И. Нарушение произношения у детей. М.: Просвещение, 1979.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Перегудова Т.С., Османова Г.А. Вводим звуки в речь: Картотека заданий для автоматизации звуков </a:t>
            </a:r>
            <a:r>
              <a:rPr lang="en-US" sz="2400" smtClean="0"/>
              <a:t>[C]</a:t>
            </a:r>
            <a:r>
              <a:rPr lang="ru-RU" sz="2400" smtClean="0"/>
              <a:t>, </a:t>
            </a:r>
            <a:r>
              <a:rPr lang="en-US" sz="2400" smtClean="0"/>
              <a:t>[</a:t>
            </a:r>
            <a:r>
              <a:rPr lang="ru-RU" sz="2400" smtClean="0"/>
              <a:t>З</a:t>
            </a:r>
            <a:r>
              <a:rPr lang="en-US" sz="2400" smtClean="0"/>
              <a:t>]</a:t>
            </a:r>
            <a:r>
              <a:rPr lang="ru-RU" sz="2400" smtClean="0"/>
              <a:t>, </a:t>
            </a:r>
            <a:r>
              <a:rPr lang="en-US" sz="2400" smtClean="0"/>
              <a:t>[</a:t>
            </a:r>
            <a:r>
              <a:rPr lang="ru-RU" sz="2400" smtClean="0"/>
              <a:t>Ц</a:t>
            </a:r>
            <a:r>
              <a:rPr lang="en-US" sz="2400" smtClean="0"/>
              <a:t>]</a:t>
            </a:r>
            <a:r>
              <a:rPr lang="ru-RU" sz="2400" smtClean="0"/>
              <a:t>: Логопедам – практикам и заботливым родителям – СПб.: КАРО, 2006.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Успенская Л.П., Успенский М.Б. Сборник речевого материала для исправления произношения звуков у дошкольников. М.: Просвещение, 1960.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Фомичева М.Ф. Воспитание у детей правильного произношения. М.: 1989.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164</TotalTime>
  <Words>211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Corbel</vt:lpstr>
      <vt:lpstr>Gill Sans MT</vt:lpstr>
      <vt:lpstr>Verdana</vt:lpstr>
      <vt:lpstr>Wingdings 2</vt:lpstr>
      <vt:lpstr>Солнцестояние</vt:lpstr>
      <vt:lpstr>Автоматизация свистящих звуков</vt:lpstr>
      <vt:lpstr>Задачи </vt:lpstr>
      <vt:lpstr>Артикуляционная гимнастика</vt:lpstr>
      <vt:lpstr>Найди слова со звуком [С]</vt:lpstr>
      <vt:lpstr>Определи место звука [С ]в слове</vt:lpstr>
      <vt:lpstr>Повтори слова</vt:lpstr>
      <vt:lpstr>Посмотри и запомни</vt:lpstr>
      <vt:lpstr>Что исчезло? </vt:lpstr>
      <vt:lpstr>Что изменилось?</vt:lpstr>
      <vt:lpstr>Отгадай загадки</vt:lpstr>
      <vt:lpstr>Информационные ресурсы</vt:lpstr>
    </vt:vector>
  </TitlesOfParts>
  <Company>денис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денис</dc:creator>
  <cp:lastModifiedBy>Duffy</cp:lastModifiedBy>
  <cp:revision>21</cp:revision>
  <dcterms:created xsi:type="dcterms:W3CDTF">2011-10-31T10:48:57Z</dcterms:created>
  <dcterms:modified xsi:type="dcterms:W3CDTF">2020-08-05T15:55:55Z</dcterms:modified>
</cp:coreProperties>
</file>