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4" r:id="rId2"/>
    <p:sldId id="265" r:id="rId3"/>
    <p:sldId id="266" r:id="rId4"/>
    <p:sldId id="267" r:id="rId5"/>
    <p:sldId id="268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253F"/>
    <a:srgbClr val="000066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76" autoAdjust="0"/>
  </p:normalViewPr>
  <p:slideViewPr>
    <p:cSldViewPr>
      <p:cViewPr>
        <p:scale>
          <a:sx n="100" d="100"/>
          <a:sy n="100" d="100"/>
        </p:scale>
        <p:origin x="76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BB9C9F-5002-47B1-A363-9E458745F80E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7AEB758-B072-4283-9716-E7502DA3E71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E8066-F834-4A3E-87BB-F92D6A359254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85C8B-9516-4ED8-9838-C2694AA68F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09350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3048E-D68B-4F00-8CFA-91F24BD5C75B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346FDE-1309-49D4-A1E3-0C46CA91C2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326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574BD-0C6C-4E14-A9F8-8F9638A56CBA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03A856-ED9F-4C1D-9112-1CF320F960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4410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10449-2BC6-4D0D-90AF-79B7594F90DB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B53359-9BDC-4F81-973B-A1DB86D0D7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3157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1E189-0282-4EF1-986F-70B1EE17B9B9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946A1D-07B7-44D8-A297-67D55036BF8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4612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294D4-EE8C-491C-AB13-39B526074EF7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334CE8-B51B-4B26-AB8A-CC6D05D84CA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841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D8C8B-8E15-466B-AC37-55FD7B6FA7F6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CE202-D34A-49AD-A592-B12E46A131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8493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6E688-0F73-4188-92DD-5FA1287A9499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B6E945-2F1E-496B-8524-D73C326E67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40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637E0-3B64-45E4-85B8-AD6FF30837B1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CCB639-0070-47E8-961C-795581D31C1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1904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2FF3E-D1E0-4F68-96F9-A768EBF2D408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6A0CF-7DB4-436E-B015-EB91B5A0A8E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9432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27D02-C3E5-468D-A45F-DF9775173E45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EB3FA-745E-49E1-AC4B-4F2817ABE92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14424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5BC5D6-A4A2-4E81-A7BD-C8B931BB8FA4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25C3C70-852F-43C2-B19E-B08ABDC7FCF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055;&#1091;&#1090;&#1077;&#1096;&#1077;&#1089;&#1090;&#1074;&#1080;&#1077;%20&#1089;&#1086;%20&#1079;&#1074;&#1091;&#1082;&#1086;&#1084;%20%5b&#1051;%5d.ppt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slide" Target="slide2.xml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8.jpe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2544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04794" y="5105400"/>
            <a:ext cx="4857750" cy="17526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Автор: </a:t>
            </a:r>
            <a:r>
              <a:rPr lang="ru-RU" sz="2400" dirty="0" smtClean="0">
                <a:solidFill>
                  <a:srgbClr val="002060"/>
                </a:solidFill>
              </a:rPr>
              <a:t>Левочко Анастасия Викторовна</a:t>
            </a:r>
            <a:endParaRPr lang="ru-RU" sz="2400" dirty="0" smtClean="0">
              <a:solidFill>
                <a:srgbClr val="002060"/>
              </a:solidFill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Должность: учитель – логопед</a:t>
            </a:r>
            <a:endParaRPr lang="ru-RU" sz="28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500042"/>
            <a:ext cx="7572396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</a:t>
            </a:r>
          </a:p>
          <a:p>
            <a:pPr algn="ctr">
              <a:defRPr/>
            </a:pPr>
            <a:r>
              <a:rPr lang="ru-RU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звука [Л] </a:t>
            </a:r>
          </a:p>
          <a:p>
            <a:pPr algn="ctr">
              <a:defRPr/>
            </a:pPr>
            <a:r>
              <a:rPr lang="ru-RU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словах, словосочетаниях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09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" y="0"/>
            <a:ext cx="9140552" cy="6858000"/>
          </a:xfrm>
        </p:spPr>
      </p:pic>
      <p:sp>
        <p:nvSpPr>
          <p:cNvPr id="5" name="Прямоугольник 4">
            <a:hlinkClick r:id="rId3" action="ppaction://hlinkpres?slideindex=1&amp;slidetitle="/>
          </p:cNvPr>
          <p:cNvSpPr/>
          <p:nvPr/>
        </p:nvSpPr>
        <p:spPr>
          <a:xfrm>
            <a:off x="1547664" y="548680"/>
            <a:ext cx="5616624" cy="13681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Звук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[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Л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]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 в начале слов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1537344" y="2535200"/>
            <a:ext cx="5623868" cy="1368152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Звук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[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Л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]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 в середине слова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547664" y="4521720"/>
            <a:ext cx="5616624" cy="1355552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Звук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[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Л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]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 в словосочетаниях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1484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"/>
            <a:ext cx="9144000" cy="6858000"/>
          </a:xfrm>
        </p:spPr>
      </p:pic>
      <p:sp>
        <p:nvSpPr>
          <p:cNvPr id="5" name="Овал 4"/>
          <p:cNvSpPr/>
          <p:nvPr/>
        </p:nvSpPr>
        <p:spPr>
          <a:xfrm>
            <a:off x="253533" y="148002"/>
            <a:ext cx="1296144" cy="128215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СТАРТ</a:t>
            </a:r>
            <a:endParaRPr lang="ru-RU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1440383" y="1169959"/>
            <a:ext cx="1450818" cy="1103464"/>
            <a:chOff x="1644381" y="973848"/>
            <a:chExt cx="1679556" cy="123395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722061" y="973848"/>
              <a:ext cx="1484802" cy="1233955"/>
            </a:xfrm>
            <a:prstGeom prst="roundRect">
              <a:avLst/>
            </a:prstGeom>
            <a:ln>
              <a:solidFill>
                <a:srgbClr val="10253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387742">
              <a:off x="1644381" y="1024395"/>
              <a:ext cx="1679556" cy="1096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/>
          <a:srcRect l="53023" t="25446" r="27854" b="30189"/>
          <a:stretch>
            <a:fillRect/>
          </a:stretch>
        </p:blipFill>
        <p:spPr bwMode="auto">
          <a:xfrm>
            <a:off x="478036" y="2298385"/>
            <a:ext cx="1000132" cy="1118160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5" cstate="print"/>
          <a:srcRect l="49451" t="23633" r="23096" b="28515"/>
          <a:stretch>
            <a:fillRect/>
          </a:stretch>
        </p:blipFill>
        <p:spPr bwMode="auto">
          <a:xfrm>
            <a:off x="1707410" y="3283245"/>
            <a:ext cx="1000132" cy="114300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6" cstate="print"/>
          <a:srcRect l="36823" t="23633" r="35725" b="26562"/>
          <a:stretch>
            <a:fillRect/>
          </a:stretch>
        </p:blipFill>
        <p:spPr bwMode="auto">
          <a:xfrm>
            <a:off x="4437829" y="5511241"/>
            <a:ext cx="1000132" cy="114300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7" cstate="print"/>
          <a:srcRect l="37921" t="25586" r="36823" b="22656"/>
          <a:stretch>
            <a:fillRect/>
          </a:stretch>
        </p:blipFill>
        <p:spPr bwMode="auto">
          <a:xfrm>
            <a:off x="2891201" y="4426253"/>
            <a:ext cx="1004176" cy="1156985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8"/>
          <a:srcRect l="37072" t="32510" r="36723" b="32866"/>
          <a:stretch>
            <a:fillRect/>
          </a:stretch>
        </p:blipFill>
        <p:spPr bwMode="auto">
          <a:xfrm>
            <a:off x="6006255" y="1005742"/>
            <a:ext cx="1153998" cy="1071570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9"/>
          <a:srcRect l="40666" t="22656" r="40117" b="29492"/>
          <a:stretch>
            <a:fillRect/>
          </a:stretch>
        </p:blipFill>
        <p:spPr bwMode="auto">
          <a:xfrm>
            <a:off x="5776903" y="2736986"/>
            <a:ext cx="1071570" cy="1214446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06255" y="5141632"/>
            <a:ext cx="1071570" cy="1071570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11"/>
          <a:srcRect l="41764" t="26562" r="37372" b="31445"/>
          <a:stretch>
            <a:fillRect/>
          </a:stretch>
        </p:blipFill>
        <p:spPr bwMode="auto">
          <a:xfrm>
            <a:off x="7358082" y="3929066"/>
            <a:ext cx="1071570" cy="1212566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6" name="Picture 2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15712" y="1479688"/>
            <a:ext cx="1008805" cy="125729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7" name="Овал 16"/>
          <p:cNvSpPr/>
          <p:nvPr/>
        </p:nvSpPr>
        <p:spPr>
          <a:xfrm>
            <a:off x="7236296" y="222387"/>
            <a:ext cx="1450504" cy="14064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ФИНИШ</a:t>
            </a:r>
            <a:endParaRPr lang="ru-RU" dirty="0"/>
          </a:p>
        </p:txBody>
      </p:sp>
      <p:sp>
        <p:nvSpPr>
          <p:cNvPr id="18" name="Управляющая кнопка: домой 17">
            <a:hlinkClick r:id="rId13" action="ppaction://hlinksldjump" highlightClick="1"/>
          </p:cNvPr>
          <p:cNvSpPr/>
          <p:nvPr/>
        </p:nvSpPr>
        <p:spPr>
          <a:xfrm>
            <a:off x="8715375" y="6357938"/>
            <a:ext cx="428625" cy="500062"/>
          </a:xfrm>
          <a:prstGeom prst="actionButtonHom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3349685" y="2000707"/>
            <a:ext cx="2820562" cy="279011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СТАРТ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817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3"/>
            <a:ext cx="9144000" cy="6858000"/>
          </a:xfrm>
        </p:spPr>
      </p:pic>
      <p:sp>
        <p:nvSpPr>
          <p:cNvPr id="5" name="Овал 4"/>
          <p:cNvSpPr/>
          <p:nvPr/>
        </p:nvSpPr>
        <p:spPr>
          <a:xfrm>
            <a:off x="395536" y="274638"/>
            <a:ext cx="1296144" cy="128215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СТАРТ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7236296" y="222387"/>
            <a:ext cx="1450504" cy="14064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ФИНИШ</a:t>
            </a:r>
            <a:endParaRPr lang="ru-RU" dirty="0"/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8715375" y="6357938"/>
            <a:ext cx="428625" cy="500062"/>
          </a:xfrm>
          <a:prstGeom prst="actionButtonHom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32" name="Группа 31"/>
          <p:cNvGrpSpPr/>
          <p:nvPr/>
        </p:nvGrpSpPr>
        <p:grpSpPr>
          <a:xfrm>
            <a:off x="323528" y="1588046"/>
            <a:ext cx="1512168" cy="1480914"/>
            <a:chOff x="323528" y="1588046"/>
            <a:chExt cx="1512168" cy="1480914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23528" y="1588046"/>
              <a:ext cx="1512168" cy="148091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055" y="1727200"/>
              <a:ext cx="1481641" cy="1125736"/>
            </a:xfrm>
            <a:prstGeom prst="rect">
              <a:avLst/>
            </a:prstGeom>
          </p:spPr>
        </p:pic>
      </p:grpSp>
      <p:grpSp>
        <p:nvGrpSpPr>
          <p:cNvPr id="34" name="Группа 33"/>
          <p:cNvGrpSpPr/>
          <p:nvPr/>
        </p:nvGrpSpPr>
        <p:grpSpPr>
          <a:xfrm>
            <a:off x="673772" y="3722898"/>
            <a:ext cx="1636566" cy="1632272"/>
            <a:chOff x="673772" y="3722898"/>
            <a:chExt cx="1636566" cy="1632272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673772" y="3722898"/>
              <a:ext cx="1636566" cy="1632272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701" y="3974551"/>
              <a:ext cx="1184926" cy="1184926"/>
            </a:xfrm>
            <a:prstGeom prst="rect">
              <a:avLst/>
            </a:prstGeom>
          </p:spPr>
        </p:pic>
      </p:grpSp>
      <p:grpSp>
        <p:nvGrpSpPr>
          <p:cNvPr id="40" name="Группа 39"/>
          <p:cNvGrpSpPr/>
          <p:nvPr/>
        </p:nvGrpSpPr>
        <p:grpSpPr>
          <a:xfrm>
            <a:off x="5615608" y="764705"/>
            <a:ext cx="1476671" cy="1563798"/>
            <a:chOff x="5615608" y="764705"/>
            <a:chExt cx="1476671" cy="1563798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5615608" y="764705"/>
              <a:ext cx="1476671" cy="15637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0443" y="818258"/>
              <a:ext cx="920013" cy="1314597"/>
            </a:xfrm>
            <a:prstGeom prst="rect">
              <a:avLst/>
            </a:prstGeom>
          </p:spPr>
        </p:pic>
      </p:grpSp>
      <p:grpSp>
        <p:nvGrpSpPr>
          <p:cNvPr id="35" name="Группа 34"/>
          <p:cNvGrpSpPr/>
          <p:nvPr/>
        </p:nvGrpSpPr>
        <p:grpSpPr>
          <a:xfrm>
            <a:off x="2553820" y="4997549"/>
            <a:ext cx="1658140" cy="1599803"/>
            <a:chOff x="2553820" y="4997549"/>
            <a:chExt cx="1658140" cy="1599803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2553820" y="4997549"/>
              <a:ext cx="1658140" cy="1599803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6352" y="5301207"/>
              <a:ext cx="1585544" cy="1056731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3345957" y="3212976"/>
            <a:ext cx="1566218" cy="1446622"/>
            <a:chOff x="3345957" y="3212976"/>
            <a:chExt cx="1566218" cy="1446622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3345957" y="3212976"/>
              <a:ext cx="1566218" cy="1446622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1225" y="3432423"/>
              <a:ext cx="1434191" cy="1019869"/>
            </a:xfrm>
            <a:prstGeom prst="rect">
              <a:avLst/>
            </a:prstGeom>
          </p:spPr>
        </p:pic>
      </p:grpSp>
      <p:grpSp>
        <p:nvGrpSpPr>
          <p:cNvPr id="41" name="Группа 40"/>
          <p:cNvGrpSpPr/>
          <p:nvPr/>
        </p:nvGrpSpPr>
        <p:grpSpPr>
          <a:xfrm>
            <a:off x="3779912" y="1383134"/>
            <a:ext cx="1596380" cy="1469801"/>
            <a:chOff x="3779912" y="1383134"/>
            <a:chExt cx="1596380" cy="1469801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79912" y="1383134"/>
              <a:ext cx="1596380" cy="1469801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4771" y="1655390"/>
              <a:ext cx="1459055" cy="976028"/>
            </a:xfrm>
            <a:prstGeom prst="rect">
              <a:avLst/>
            </a:prstGeom>
          </p:spPr>
        </p:pic>
      </p:grpSp>
      <p:grpSp>
        <p:nvGrpSpPr>
          <p:cNvPr id="37" name="Группа 36"/>
          <p:cNvGrpSpPr/>
          <p:nvPr/>
        </p:nvGrpSpPr>
        <p:grpSpPr>
          <a:xfrm>
            <a:off x="4954272" y="4567014"/>
            <a:ext cx="1720758" cy="1454274"/>
            <a:chOff x="4954272" y="4567014"/>
            <a:chExt cx="1720758" cy="1454274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4954272" y="4567014"/>
              <a:ext cx="1720758" cy="145427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9028" y="4659598"/>
              <a:ext cx="1651246" cy="1176491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6809741" y="3727436"/>
            <a:ext cx="1578683" cy="1432041"/>
            <a:chOff x="6809741" y="3727436"/>
            <a:chExt cx="1578683" cy="1432041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6809741" y="3727436"/>
              <a:ext cx="1578683" cy="1432041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2891" y="4075399"/>
              <a:ext cx="1312382" cy="753785"/>
            </a:xfrm>
            <a:prstGeom prst="rect">
              <a:avLst/>
            </a:prstGeom>
          </p:spPr>
        </p:pic>
      </p:grpSp>
      <p:grpSp>
        <p:nvGrpSpPr>
          <p:cNvPr id="39" name="Группа 38"/>
          <p:cNvGrpSpPr/>
          <p:nvPr/>
        </p:nvGrpSpPr>
        <p:grpSpPr>
          <a:xfrm>
            <a:off x="7382618" y="2028913"/>
            <a:ext cx="1437853" cy="1379710"/>
            <a:chOff x="7382618" y="2028913"/>
            <a:chExt cx="1437853" cy="1379710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7382618" y="2028913"/>
              <a:ext cx="1437853" cy="137971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1178" y="2174192"/>
              <a:ext cx="1340731" cy="1089152"/>
            </a:xfrm>
            <a:prstGeom prst="rect">
              <a:avLst/>
            </a:prstGeom>
          </p:spPr>
        </p:pic>
      </p:grpSp>
      <p:sp>
        <p:nvSpPr>
          <p:cNvPr id="31" name="Овал 30"/>
          <p:cNvSpPr/>
          <p:nvPr/>
        </p:nvSpPr>
        <p:spPr>
          <a:xfrm>
            <a:off x="3015601" y="2079811"/>
            <a:ext cx="2820562" cy="279011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СТАРТ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031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1" grpId="0" animBg="1"/>
      <p:bldP spid="3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3"/>
            <a:ext cx="9144000" cy="6858000"/>
          </a:xfrm>
        </p:spPr>
      </p:pic>
      <p:sp>
        <p:nvSpPr>
          <p:cNvPr id="5" name="Овал 4"/>
          <p:cNvSpPr/>
          <p:nvPr/>
        </p:nvSpPr>
        <p:spPr>
          <a:xfrm>
            <a:off x="7236296" y="222387"/>
            <a:ext cx="1450504" cy="14064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ФИНИШ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95536" y="274638"/>
            <a:ext cx="1296144" cy="128215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СТАРТ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9366" y="212707"/>
            <a:ext cx="940290" cy="699310"/>
          </a:xfrm>
          <a:prstGeom prst="roundRect">
            <a:avLst/>
          </a:prstGeom>
          <a:solidFill>
            <a:srgbClr val="4F81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3" name="Picture 15"/>
          <p:cNvPicPr>
            <a:picLocks noChangeAspect="1" noChangeArrowheads="1"/>
          </p:cNvPicPr>
          <p:nvPr/>
        </p:nvPicPr>
        <p:blipFill>
          <a:blip r:embed="rId3"/>
          <a:srcRect t="3750" r="3525"/>
          <a:stretch>
            <a:fillRect/>
          </a:stretch>
        </p:blipFill>
        <p:spPr bwMode="auto">
          <a:xfrm>
            <a:off x="217247" y="1910212"/>
            <a:ext cx="1835696" cy="1329106"/>
          </a:xfrm>
          <a:prstGeom prst="roundRect">
            <a:avLst/>
          </a:prstGeom>
          <a:noFill/>
          <a:ln w="2857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4" name="Picture 12"/>
          <p:cNvPicPr>
            <a:picLocks noChangeAspect="1" noChangeArrowheads="1"/>
          </p:cNvPicPr>
          <p:nvPr/>
        </p:nvPicPr>
        <p:blipFill>
          <a:blip r:embed="rId4"/>
          <a:srcRect r="7026" b="2173"/>
          <a:stretch>
            <a:fillRect/>
          </a:stretch>
        </p:blipFill>
        <p:spPr bwMode="auto">
          <a:xfrm>
            <a:off x="3384823" y="3068960"/>
            <a:ext cx="1677011" cy="1214213"/>
          </a:xfrm>
          <a:prstGeom prst="roundRect">
            <a:avLst/>
          </a:prstGeom>
          <a:noFill/>
          <a:ln w="2857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5" name="Picture 18"/>
          <p:cNvPicPr>
            <a:picLocks noChangeAspect="1" noChangeArrowheads="1"/>
          </p:cNvPicPr>
          <p:nvPr/>
        </p:nvPicPr>
        <p:blipFill>
          <a:blip r:embed="rId5"/>
          <a:srcRect r="5160" b="5645"/>
          <a:stretch>
            <a:fillRect/>
          </a:stretch>
        </p:blipFill>
        <p:spPr bwMode="auto">
          <a:xfrm>
            <a:off x="956056" y="4184676"/>
            <a:ext cx="1583739" cy="1155701"/>
          </a:xfrm>
          <a:prstGeom prst="roundRect">
            <a:avLst/>
          </a:prstGeom>
          <a:noFill/>
          <a:ln w="2857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7" name="Picture 25"/>
          <p:cNvPicPr>
            <a:picLocks noChangeAspect="1" noChangeArrowheads="1"/>
          </p:cNvPicPr>
          <p:nvPr/>
        </p:nvPicPr>
        <p:blipFill>
          <a:blip r:embed="rId6"/>
          <a:srcRect l="11798" r="16164" b="7407"/>
          <a:stretch>
            <a:fillRect/>
          </a:stretch>
        </p:blipFill>
        <p:spPr bwMode="auto">
          <a:xfrm>
            <a:off x="3384823" y="4880407"/>
            <a:ext cx="1655149" cy="1207811"/>
          </a:xfrm>
          <a:prstGeom prst="roundRect">
            <a:avLst/>
          </a:prstGeom>
          <a:noFill/>
          <a:ln w="2857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8" name="Picture 30"/>
          <p:cNvPicPr>
            <a:picLocks noChangeAspect="1" noChangeArrowheads="1"/>
          </p:cNvPicPr>
          <p:nvPr/>
        </p:nvPicPr>
        <p:blipFill>
          <a:blip r:embed="rId7"/>
          <a:srcRect l="3469" t="11389" r="4595" b="5405"/>
          <a:stretch>
            <a:fillRect/>
          </a:stretch>
        </p:blipFill>
        <p:spPr bwMode="auto">
          <a:xfrm>
            <a:off x="6573781" y="3239318"/>
            <a:ext cx="1663600" cy="1213978"/>
          </a:xfrm>
          <a:prstGeom prst="roundRect">
            <a:avLst/>
          </a:prstGeom>
          <a:noFill/>
          <a:ln w="2857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9" name="Picture 3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63328" y="4839539"/>
            <a:ext cx="1766451" cy="1289549"/>
          </a:xfrm>
          <a:prstGeom prst="roundRect">
            <a:avLst/>
          </a:prstGeom>
          <a:noFill/>
          <a:ln w="2857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33" name="Управляющая кнопка: домой 32">
            <a:hlinkClick r:id="rId9" action="ppaction://hlinksldjump" highlightClick="1"/>
          </p:cNvPr>
          <p:cNvSpPr/>
          <p:nvPr/>
        </p:nvSpPr>
        <p:spPr>
          <a:xfrm>
            <a:off x="8715375" y="6357938"/>
            <a:ext cx="428625" cy="500062"/>
          </a:xfrm>
          <a:prstGeom prst="actionButtonHom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36" name="Группа 35"/>
          <p:cNvGrpSpPr/>
          <p:nvPr/>
        </p:nvGrpSpPr>
        <p:grpSpPr>
          <a:xfrm>
            <a:off x="3078038" y="912016"/>
            <a:ext cx="1675151" cy="1222407"/>
            <a:chOff x="2500497" y="2196564"/>
            <a:chExt cx="1675151" cy="1222407"/>
          </a:xfrm>
        </p:grpSpPr>
        <p:pic>
          <p:nvPicPr>
            <p:cNvPr id="26" name="Picture 22"/>
            <p:cNvPicPr>
              <a:picLocks noChangeAspect="1" noChangeArrowheads="1"/>
            </p:cNvPicPr>
            <p:nvPr/>
          </p:nvPicPr>
          <p:blipFill>
            <a:blip r:embed="rId10"/>
            <a:srcRect l="19795" r="24724"/>
            <a:stretch>
              <a:fillRect/>
            </a:stretch>
          </p:blipFill>
          <p:spPr bwMode="auto">
            <a:xfrm>
              <a:off x="2500497" y="2196564"/>
              <a:ext cx="1675151" cy="1222407"/>
            </a:xfrm>
            <a:prstGeom prst="roundRect">
              <a:avLst/>
            </a:prstGeom>
            <a:noFill/>
            <a:ln w="28575">
              <a:solidFill>
                <a:schemeClr val="tx2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34" name="Прямоугольник 33"/>
            <p:cNvSpPr/>
            <p:nvPr/>
          </p:nvSpPr>
          <p:spPr>
            <a:xfrm>
              <a:off x="2627784" y="2255885"/>
              <a:ext cx="810411" cy="11542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5436613" y="1628800"/>
            <a:ext cx="1737983" cy="1278939"/>
            <a:chOff x="5839625" y="1659215"/>
            <a:chExt cx="1737983" cy="1278939"/>
          </a:xfrm>
        </p:grpSpPr>
        <p:pic>
          <p:nvPicPr>
            <p:cNvPr id="32" name="Picture 35" descr="http://nievesgnau.net/wp-content/uploads/2016/08/Download_the_chair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839625" y="1669896"/>
              <a:ext cx="1737983" cy="1268258"/>
            </a:xfrm>
            <a:prstGeom prst="roundRect">
              <a:avLst/>
            </a:prstGeom>
            <a:noFill/>
            <a:ln w="28575">
              <a:solidFill>
                <a:schemeClr val="tx2">
                  <a:lumMod val="75000"/>
                </a:schemeClr>
              </a:solidFill>
            </a:ln>
          </p:spPr>
        </p:pic>
        <p:sp>
          <p:nvSpPr>
            <p:cNvPr id="37" name="Прямоугольник 36"/>
            <p:cNvSpPr/>
            <p:nvPr/>
          </p:nvSpPr>
          <p:spPr>
            <a:xfrm>
              <a:off x="6060084" y="1659215"/>
              <a:ext cx="576064" cy="12458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1" name="Овал 40"/>
          <p:cNvSpPr/>
          <p:nvPr/>
        </p:nvSpPr>
        <p:spPr>
          <a:xfrm>
            <a:off x="2956826" y="2115604"/>
            <a:ext cx="3012384" cy="299890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СТАРТ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145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41" grpId="0" animBg="1"/>
      <p:bldP spid="41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48</Words>
  <Application>Microsoft Office PowerPoint</Application>
  <PresentationFormat>Экран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Автоматизация звука [Л] в начале слов</dc:title>
  <dc:creator>ОКСАНА</dc:creator>
  <cp:lastModifiedBy>Duffy</cp:lastModifiedBy>
  <cp:revision>84</cp:revision>
  <dcterms:created xsi:type="dcterms:W3CDTF">2017-02-23T10:04:21Z</dcterms:created>
  <dcterms:modified xsi:type="dcterms:W3CDTF">2020-08-05T13:09:06Z</dcterms:modified>
</cp:coreProperties>
</file>